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3"/>
  </p:notesMasterIdLst>
  <p:sldIdLst>
    <p:sldId id="501" r:id="rId2"/>
    <p:sldId id="508" r:id="rId3"/>
    <p:sldId id="502" r:id="rId4"/>
    <p:sldId id="503" r:id="rId5"/>
    <p:sldId id="504" r:id="rId6"/>
    <p:sldId id="505" r:id="rId7"/>
    <p:sldId id="506" r:id="rId8"/>
    <p:sldId id="509" r:id="rId9"/>
    <p:sldId id="507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9" r:id="rId18"/>
    <p:sldId id="518" r:id="rId19"/>
    <p:sldId id="517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0" r:id="rId31"/>
    <p:sldId id="531" r:id="rId32"/>
    <p:sldId id="532" r:id="rId33"/>
    <p:sldId id="533" r:id="rId34"/>
    <p:sldId id="534" r:id="rId35"/>
    <p:sldId id="535" r:id="rId36"/>
    <p:sldId id="536" r:id="rId37"/>
    <p:sldId id="537" r:id="rId38"/>
    <p:sldId id="538" r:id="rId39"/>
    <p:sldId id="539" r:id="rId40"/>
    <p:sldId id="540" r:id="rId41"/>
    <p:sldId id="541" r:id="rId42"/>
    <p:sldId id="542" r:id="rId43"/>
    <p:sldId id="543" r:id="rId44"/>
    <p:sldId id="544" r:id="rId45"/>
    <p:sldId id="545" r:id="rId46"/>
    <p:sldId id="546" r:id="rId47"/>
    <p:sldId id="547" r:id="rId48"/>
    <p:sldId id="548" r:id="rId49"/>
    <p:sldId id="549" r:id="rId50"/>
    <p:sldId id="550" r:id="rId51"/>
    <p:sldId id="551" r:id="rId52"/>
    <p:sldId id="552" r:id="rId53"/>
    <p:sldId id="553" r:id="rId54"/>
    <p:sldId id="554" r:id="rId55"/>
    <p:sldId id="555" r:id="rId56"/>
    <p:sldId id="556" r:id="rId57"/>
    <p:sldId id="557" r:id="rId58"/>
    <p:sldId id="558" r:id="rId59"/>
    <p:sldId id="559" r:id="rId60"/>
    <p:sldId id="560" r:id="rId61"/>
    <p:sldId id="561" r:id="rId62"/>
    <p:sldId id="562" r:id="rId63"/>
    <p:sldId id="563" r:id="rId64"/>
    <p:sldId id="564" r:id="rId65"/>
    <p:sldId id="565" r:id="rId66"/>
    <p:sldId id="566" r:id="rId67"/>
    <p:sldId id="567" r:id="rId68"/>
    <p:sldId id="568" r:id="rId69"/>
    <p:sldId id="569" r:id="rId70"/>
    <p:sldId id="570" r:id="rId71"/>
    <p:sldId id="571" r:id="rId72"/>
    <p:sldId id="572" r:id="rId73"/>
    <p:sldId id="573" r:id="rId74"/>
    <p:sldId id="574" r:id="rId75"/>
    <p:sldId id="575" r:id="rId76"/>
    <p:sldId id="576" r:id="rId77"/>
    <p:sldId id="577" r:id="rId78"/>
    <p:sldId id="578" r:id="rId79"/>
    <p:sldId id="579" r:id="rId80"/>
    <p:sldId id="580" r:id="rId81"/>
    <p:sldId id="581" r:id="rId82"/>
    <p:sldId id="582" r:id="rId83"/>
    <p:sldId id="583" r:id="rId84"/>
    <p:sldId id="584" r:id="rId85"/>
    <p:sldId id="585" r:id="rId86"/>
    <p:sldId id="586" r:id="rId87"/>
    <p:sldId id="587" r:id="rId88"/>
    <p:sldId id="589" r:id="rId89"/>
    <p:sldId id="590" r:id="rId90"/>
    <p:sldId id="591" r:id="rId91"/>
    <p:sldId id="592" r:id="rId92"/>
    <p:sldId id="595" r:id="rId93"/>
    <p:sldId id="593" r:id="rId94"/>
    <p:sldId id="596" r:id="rId95"/>
    <p:sldId id="597" r:id="rId96"/>
    <p:sldId id="598" r:id="rId97"/>
    <p:sldId id="599" r:id="rId98"/>
    <p:sldId id="600" r:id="rId99"/>
    <p:sldId id="601" r:id="rId100"/>
    <p:sldId id="602" r:id="rId101"/>
    <p:sldId id="603" r:id="rId102"/>
    <p:sldId id="604" r:id="rId103"/>
    <p:sldId id="605" r:id="rId104"/>
    <p:sldId id="606" r:id="rId105"/>
    <p:sldId id="609" r:id="rId106"/>
    <p:sldId id="612" r:id="rId107"/>
    <p:sldId id="614" r:id="rId108"/>
    <p:sldId id="615" r:id="rId109"/>
    <p:sldId id="617" r:id="rId110"/>
    <p:sldId id="607" r:id="rId111"/>
    <p:sldId id="610" r:id="rId112"/>
    <p:sldId id="613" r:id="rId113"/>
    <p:sldId id="618" r:id="rId114"/>
    <p:sldId id="619" r:id="rId115"/>
    <p:sldId id="620" r:id="rId116"/>
    <p:sldId id="608" r:id="rId117"/>
    <p:sldId id="611" r:id="rId118"/>
    <p:sldId id="616" r:id="rId119"/>
    <p:sldId id="621" r:id="rId120"/>
    <p:sldId id="622" r:id="rId121"/>
    <p:sldId id="623" r:id="rId122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0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7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200" y="440"/>
      </p:cViewPr>
      <p:guideLst>
        <p:guide orient="horz" pos="2256"/>
        <p:guide pos="3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notesMaster" Target="notesMasters/notesMaster1.xml"/><Relationship Id="rId124" Type="http://schemas.openxmlformats.org/officeDocument/2006/relationships/presProps" Target="presProps.xml"/><Relationship Id="rId125" Type="http://schemas.openxmlformats.org/officeDocument/2006/relationships/viewProps" Target="viewProps.xml"/><Relationship Id="rId126" Type="http://schemas.openxmlformats.org/officeDocument/2006/relationships/theme" Target="theme/theme1.xml"/><Relationship Id="rId12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D0562-AB9A-8341-9A03-5172D8A12EBB}" type="datetimeFigureOut">
              <a:rPr lang="en-US" smtClean="0"/>
              <a:t>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6513" y="1143000"/>
            <a:ext cx="4244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D8AF-B2EA-F741-BF7B-F8AF05CE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97187"/>
            <a:ext cx="854964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0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2"/>
            <a:ext cx="867537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7BBE-7430-4242-9E64-831FE2B9C184}" type="datetimeFigureOut">
              <a:rPr lang="en-US" smtClean="0"/>
              <a:t>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CC27-D769-48FC-87C5-9738B3B7E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3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jpeg"/><Relationship Id="rId21" Type="http://schemas.openxmlformats.org/officeDocument/2006/relationships/image" Target="../media/image20.jpeg"/><Relationship Id="rId22" Type="http://schemas.openxmlformats.org/officeDocument/2006/relationships/image" Target="../media/image21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7648" y="-1795549"/>
            <a:ext cx="8129850" cy="1088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7991" y="1405165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3-7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30" y="1171987"/>
            <a:ext cx="1067961" cy="7772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6255" y="148155"/>
            <a:ext cx="9725890" cy="951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255" y="182880"/>
            <a:ext cx="9725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Links to Numberless Word Problems</a:t>
            </a:r>
            <a:endParaRPr lang="en-US" sz="44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30" y="1991622"/>
            <a:ext cx="1067963" cy="777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06" y="3656154"/>
            <a:ext cx="1067963" cy="777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51069" y="2254515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8-13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4619" y="3071664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14-19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0578" y="3905842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20-25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5469" y="4754130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26-31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1264" y="5553141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32-37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0577" y="6444453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38-43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58" y="6193392"/>
            <a:ext cx="1036320" cy="7772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511" y="1171987"/>
            <a:ext cx="1067963" cy="7772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70465" y="1359651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Pages 44-49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09" y="1989040"/>
            <a:ext cx="1067963" cy="7772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00542" y="2261304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50-55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08" y="2816227"/>
            <a:ext cx="1067964" cy="7772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89219" y="3075359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Pages 56-61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209" y="3656154"/>
            <a:ext cx="1067964" cy="7772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70465" y="3915239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Pages 62-67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210" y="4486395"/>
            <a:ext cx="1067963" cy="77724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30171" y="4743525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68-74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209" y="5333618"/>
            <a:ext cx="1067963" cy="7772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730171" y="5560578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Pages 75-79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208" y="6193392"/>
            <a:ext cx="1067963" cy="77724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730170" y="6378188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Pages 80-85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670" y="1171987"/>
            <a:ext cx="1067963" cy="7772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062569" y="1403912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Pages 86-91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669" y="1996395"/>
            <a:ext cx="1067963" cy="77724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108233" y="2169120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92-97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57" y="2834568"/>
            <a:ext cx="1067964" cy="7772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06" y="2821976"/>
            <a:ext cx="1067963" cy="7772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06" y="4486285"/>
            <a:ext cx="1067963" cy="7772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30" y="5338951"/>
            <a:ext cx="1067963" cy="77724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67182" y="3031940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entury Gothic" charset="0"/>
                <a:ea typeface="Century Gothic" charset="0"/>
                <a:cs typeface="Century Gothic" charset="0"/>
              </a:rPr>
              <a:t>Pages 98-103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270" y="3656154"/>
            <a:ext cx="1067963" cy="77724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062568" y="3852906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104-109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257" y="4486285"/>
            <a:ext cx="1067963" cy="7772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270" y="5338951"/>
            <a:ext cx="1067963" cy="77724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108233" y="4743525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110-115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91662" y="5579367"/>
            <a:ext cx="17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Pages 116-109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 carpenter cut a piece of wood to build a shelf. However, it wasn’t enough wood. 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cut 39 inches of wood.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needed 80 inches of wood.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more inches of wood does the carpenter need to cut?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399" y="2251341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0086" y="3440160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641" y="45531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mom had a large flower bed in our backyard.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four flower seeds in each row.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planted 496 flower seeds.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rows of flowers did she plant?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9" y="1979195"/>
            <a:ext cx="9307013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00672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280973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cars in the parking garage were parked in rows.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498 cars in the parking garage.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six cars parked in each row.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rows of cars were there in the parking garage?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234492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455969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677788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bowling balls at the bowling alley were placed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equally on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racks.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348 bowling balls.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six bowling balls on each rack.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racks of bowling balls were at the bowling alley?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175138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686" y="3244214"/>
            <a:ext cx="9372327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24515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dad grows oranges in an orange grove in equal numbered rows.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has 124 orange trees.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eight orange trees in each row.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rows of orange trees does my dad have?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49430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70907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60157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Madison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folded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towels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Eliana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folded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more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towels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than Madison. </a:t>
            </a:r>
            <a:endParaRPr lang="en-US" sz="3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Madison folded 249 towels.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Eliana folded four times as many towels as Madison.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towels did Madison fold?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153367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5686" y="3276871"/>
            <a:ext cx="9453347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455145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hardback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book costs more than a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paper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back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book.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 hardback book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costs 3 times as much as a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paperback book.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paperback book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costs $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5.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 How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much does the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hardback book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cost?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13" y="2131596"/>
            <a:ext cx="8969829" cy="115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353073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607545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Henry and Ellie both collected buttons.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Ellie has three times as many buttons as Henry.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Henry has 149 buttons.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 How many buttons does Henry have?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328" y="1609081"/>
            <a:ext cx="8854358" cy="115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5429" y="28305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5429" y="39108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Over the summer, Hannah and Gabriel read a lot of books.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Hannah read three times as many minutes as Gabriel.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Gabriel read 199 minutes.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 How many minutes did Hannah read?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175139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396616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476917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Wyatt and Owen have a coin collection.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Wyatt has 119 coins.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Owen has six times as many coins as Wyatt.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 How many coins does Owen have?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1543766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2765243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3845544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fish in the aquarium. Ava added some more fish to the aquarium.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60 fish in the aquarium.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Before Ava added the fish, there were 29 fish in the aquarium.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fish did Ava add to the aquarium?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5286" y="2033433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6172" y="3147740"/>
            <a:ext cx="9067941" cy="1260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" y="0"/>
            <a:ext cx="10054910" cy="73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Caleb bought a bag of popcorn and a box of candy at the movies. </a:t>
            </a:r>
            <a:endParaRPr lang="en-US" sz="3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The total cost of the popcorn was 3 times as much as the cost of the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candy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total cost of the popcorn was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$7.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How much did the candy cost?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771" y="2186027"/>
            <a:ext cx="9111343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407504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487805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concert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snack bar sold hot dogs and hamburgers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There were 9 times as many hot dogs sold as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hamburgers.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was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a total of 72 hot dogs sold. </a:t>
            </a:r>
            <a:endParaRPr lang="en-US" sz="3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How many hamburgers were sold?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229" y="2217790"/>
            <a:ext cx="9235905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439267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519568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Kinsley and Elizabeth went fishing in the large river.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Kinsley caught 7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times as many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fish as Elizabeth.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Kinsley caught 63 fish.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How many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fish did Elizabeth catch?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217790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439267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519568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toy store sells toys in the morning and in the afternoon.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They sold 60 toys in the afternoon.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In the afternoon, they sold three times as many toys as they sold in the morning.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toys did the store sell in the morning?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109824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233328"/>
            <a:ext cx="9388033" cy="1178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1" y="4411602"/>
            <a:ext cx="9214134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Josiah was planning a party and brought in tables and chairs for the celebration.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had 56 chairs delivered to the house.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eight times as many chairs as tables.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tables did Josiah order for the party?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857" y="2066281"/>
            <a:ext cx="9024257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877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7457" y="4368059"/>
            <a:ext cx="9350556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Luna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has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some apples and some pears.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has 56 pears.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has four apples.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many times more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pears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than apples does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Luna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have?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1489338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2710815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229" y="3791116"/>
            <a:ext cx="9235905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Kinsley purchased gloves and a scarf. The scarf was more expensive than the gloves.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Kinsley spent $5 on the gloves.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scarf was $75.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many times more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expensive was the scarf than the gloves?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1" y="4977659"/>
            <a:ext cx="9133114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Sarah placed buttons and beads inside her craft bag.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had three buttons in the bag.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68 beads in the bag.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many times more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beads were there than buttons?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1946538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168015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248316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Aiden played video games on Friday and Saturday.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Aiden played video games for 44 minutes on Friday.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played for 90 minutes on Friday and Saturday combined.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long did Aiden play video games on Saturday?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0515" y="2197385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6943" y="3786971"/>
            <a:ext cx="8821696" cy="1299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505" y="5347997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baker cooked both cupcakes and brownies for his bakery.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baked three cupcakes.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had 96 brownies for sell in the bakery.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many times more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brownies than cupcakes were for sale in the bakery?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44510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65987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46288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Levi and Victoria both had new cap erasers.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Levi </a:t>
            </a:r>
            <a:r>
              <a:rPr lang="en-US" sz="3600" smtClean="0">
                <a:latin typeface="Century Gothic" charset="0"/>
                <a:ea typeface="Century Gothic" charset="0"/>
                <a:cs typeface="Century Gothic" charset="0"/>
              </a:rPr>
              <a:t>had five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erasers.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Victoria had 85 erasers.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many times more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erasers does Victoria have than Levi?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662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877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680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Isabella had Skittles. I gave her my Skittles yesterday.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Isabella has 200 Skittles.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Before I gave Isabella my Skittles, she only had 149 Skittles.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Skittles did I give Isabella?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3606" y="2197385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0978" y="3317549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Ari went to the store and bought nuts. She already had some nuts at home. She now has several nuts.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Ari bought 29 nuts at the store.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When she got home she had 55 nuts.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nuts did Ari have before she went to the store?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514" y="2784741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201" y="3803313"/>
            <a:ext cx="8669438" cy="122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Grayson loved collecting unusual insects. He recently turned over a log and found several insects to add to his collection.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now has a total of 125 insects.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Grayson found 83 insects under the log.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insects did he have BEFORE he turned over the log?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514" y="2784741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743" y="3803313"/>
            <a:ext cx="8897896" cy="122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some oranges in a bag. I picked some more oranges and added them to the bag.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146 oranges in the bag when I finished picking them.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 added 89 oranges to the bag.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oranges were in the bag prior to me picking them?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743" y="2784741"/>
            <a:ext cx="918727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201" y="4006218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519" y="5423976"/>
            <a:ext cx="9375494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My teacher pulled out staples from her bulletin board. She knew she added a lot of stapes to the bulletin board, but she also knew there were staples there to begin with.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She took a total of 81 staples from her bulletin board.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She removed all 36 staples she had placed in the bulletin board.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How many staples were in the bulletin board before my teacher added her staples?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085" y="2784741"/>
            <a:ext cx="9219927" cy="115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085" y="4280154"/>
            <a:ext cx="9219927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6505" y="5511062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A band was hosting a concert at a popular restaurant. Some people were at the restaurant eating, and when the band started playing more people arrived.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There were 335 people in the restaurant while the band played.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287 of the people did not eat, but showed up just to hear the band.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How many people were at the restaurant before the band started playing?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857" y="2784741"/>
            <a:ext cx="9198156" cy="115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4006218"/>
            <a:ext cx="9089572" cy="1338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423978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Lucas had a gift card. He went to the sports store and bought new socks.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was $35 on the gift card.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His socks cost $22.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much money was left on the gift card after his purchase?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399" y="2098941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0086" y="3320418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641" y="44007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Amelia went to the arcade with a cup full of tokens. She played several games, but she still had some tokens left over.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Amelia used 34 tokens to play the games.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started with 56 tokens.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tokens were remaining?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514" y="2784741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201" y="4006218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 brought a bag of </a:t>
            </a:r>
            <a:r>
              <a:rPr lang="en-US" sz="3600" dirty="0" err="1" smtClean="0">
                <a:latin typeface="Century Gothic" charset="0"/>
                <a:ea typeface="Century Gothic" charset="0"/>
                <a:cs typeface="Century Gothic" charset="0"/>
              </a:rPr>
              <a:t>Cheez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-Its to school today for a snack. They are my favorite snack for sure!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bag of </a:t>
            </a:r>
            <a:r>
              <a:rPr lang="en-US" sz="3600" dirty="0" err="1" smtClean="0">
                <a:latin typeface="Century Gothic" charset="0"/>
                <a:ea typeface="Century Gothic" charset="0"/>
                <a:cs typeface="Century Gothic" charset="0"/>
              </a:rPr>
              <a:t>Cheez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-Its only had 23 </a:t>
            </a:r>
            <a:r>
              <a:rPr lang="en-US" sz="3600" dirty="0" err="1" smtClean="0">
                <a:latin typeface="Century Gothic" charset="0"/>
                <a:ea typeface="Century Gothic" charset="0"/>
                <a:cs typeface="Century Gothic" charset="0"/>
              </a:rPr>
              <a:t>Cheez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-Its in it. 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 ate 15 of the </a:t>
            </a:r>
            <a:r>
              <a:rPr lang="en-US" sz="3600" dirty="0" err="1" smtClean="0">
                <a:latin typeface="Century Gothic" charset="0"/>
                <a:ea typeface="Century Gothic" charset="0"/>
                <a:cs typeface="Century Gothic" charset="0"/>
              </a:rPr>
              <a:t>Cheez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-Its.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</a:t>
            </a:r>
            <a:r>
              <a:rPr lang="en-US" sz="3600" dirty="0" err="1" smtClean="0">
                <a:latin typeface="Century Gothic" charset="0"/>
                <a:ea typeface="Century Gothic" charset="0"/>
                <a:cs typeface="Century Gothic" charset="0"/>
              </a:rPr>
              <a:t>Cheez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-Its were left?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314" y="2784741"/>
            <a:ext cx="907868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201" y="4006218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clothing store placed some jackets on sale, and several of them sold the day they were placed on sale.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store had 43 jackets.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day the jackets went on sale, 14 were sold.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jackets were left?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514" y="2784741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201" y="3919130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Some of the teachers at my school left for a field trip.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36 teachers on the field trip.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72 teachers at my school before the field trip started?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teachers were left at the school?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687" y="2142484"/>
            <a:ext cx="8861113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7687" y="3363961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242" y="4836148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4910" cy="73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beautiful butterflies in the butterfly garden, and some flew away.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100 butterflies in the garden.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After some of the butterflies flew away, 64 were left in the garden.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butterflies flew away?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971" y="2077170"/>
            <a:ext cx="9013372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772" y="3298646"/>
            <a:ext cx="8669438" cy="1186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5327" y="4378948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Mason had some marbles in a jar. His little brother took some of Mason’s marbles.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28 marbles left in the jar.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Mason started the day with 155 marbles.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marbles did Mason’s brother take?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tadpoles swimming in the stream, and some of them left the stream when they became frogs.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115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tadpole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 remaining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in the stream.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originally 153 tadpoles in the stream.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tadpoles have become frogs?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519" y="2675881"/>
            <a:ext cx="9201595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356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806" y="5565072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Sophia solved some math problems at school.</a:t>
            </a:r>
          </a:p>
          <a:p>
            <a:pPr algn="ctr"/>
            <a:endParaRPr lang="en-US" sz="3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She solved some more math problems at home.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Sophia solved 19 problems at school.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She solved 12 more problems at home.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200" dirty="0" smtClean="0">
                <a:latin typeface="Century Gothic" charset="0"/>
                <a:ea typeface="Century Gothic" charset="0"/>
                <a:cs typeface="Century Gothic" charset="0"/>
              </a:rPr>
              <a:t>How many math problems did she solve?</a:t>
            </a:r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792" y="2666748"/>
            <a:ext cx="7616142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8104" y="3769845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8557" y="4522549"/>
            <a:ext cx="8528611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several baby penguins at the zoo. The zoo sent some of the baby penguins to a different zoo.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210 baby penguins.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153 baby penguins remaining at the zoo.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baby penguins were relocated to a different zoo?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519" y="3897358"/>
            <a:ext cx="9375494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706" y="5347997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Mrs. Bradford bought cap erasers for her classroom, and her students used a lot of them in just one day.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At the end of the day, she only had 37 erasers left.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bought 100 erasers.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erasers did her students use in just one day?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7"/>
            <a:ext cx="9198156" cy="111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5403336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" y="0"/>
            <a:ext cx="10054910" cy="73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was a basket of jump ropes in our recess equipment.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At recess, 7 jump ropes were lost.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students only brought 18 jump ropes back in the classroom.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jump ropes were in the basket at the beginning of recess?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131595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353072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519" y="4893327"/>
            <a:ext cx="9201595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puppies at the animal shelter. Several of the puppies went to a good home. The remaining puppies were waiting to be adopted.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48 puppies still at the shelter.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52 of the puppies were adopted.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puppies were originally at the animal shelter?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857" y="2893595"/>
            <a:ext cx="9024257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4115072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5249803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Mia picked grapes off of the grape vine, and she left plenty of grapes for other people.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Mia picked 52 grapes.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still 98 grapes left on the vine.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grapes were on the vine before Mia picked any?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It was a sunny day and several children were playing at the park. When it got too hot, some of the children left.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Only 18 of the children left.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27 children were playing at the park.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students were playing at the park before it got too hot?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Oliver went on a hike in the woods and counted the birds he saw in trees. As he hiked, several of them flew away.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Oliver saw 47 of the birds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fly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away.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48 birds still perched in the trees.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birds did Oliver see before they flew away?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9706" y="5347997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office store had red and blue pens for sale.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46 of the pens were blue.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118 of the pens were red.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pens were there?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120710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342187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422488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Jackson’s bat bag is heavy! He has a bat and balls in it. He later adds his cleats to the bat bag.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His cleats weigh 23 ounces.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His bat and balls weigh 49 ounces.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much does Jackson’s bat bag weigh?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2504" y="2436123"/>
            <a:ext cx="7616142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6523" y="3657600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7078" y="4737901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shoe store was selling boots and sandals.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They had 124 pairs of sandals.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26 pairs of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boots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pairs of shoes were there?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05236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26713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07014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Zoe went to the garden and picked some pink and purple flowers.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picked 43 purple flowers.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picked 139 pink flowers.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flowers did Zoe pick?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05236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26713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07014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Logan has a collection of fiction and nonfiction picture books.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has 26 nonfiction books.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 has 99 fiction books.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picture books does Logan have in all?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131596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353073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433374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fourth grade class went on a fun field trip to a museum.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126 girls on the field trip.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124 boys on the field trip.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children went on the field trip to the museum?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109824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331301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411602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1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Charlotte bought some apples at the farmer’s market. Some of the apples were green and some were red.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Charlotte bought 32 apples.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had 15 red apples.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of the apples were green?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Greenwood Ranch had a field of horses. There were both roping horses and barrel racing horses in the field.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25 roping horses. 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 counted 52 total horses in the field.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barrel racing horses are there?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was a pond with ducks and geese swimming on it.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Harper counted 70 birds in the pond. 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48 geese swimming in the pond.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ducks did Harper count?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98938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320415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400716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Lily went to the computer lab at school, where there are a lot of computers. Some of the computers were Chromebases and some of the computers were iMacs.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Lily noticed 19 iMacs.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Lily knows there are 25 computers in the computer lab.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Chromebases were there?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984" y="3220166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085" y="4441643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085" y="5521944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Jayden visited the library. He went to the fairytale section of the library. He saw several paperback books and hardback books in the library.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80 books in the fairytale section.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counted 49 hardback books.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paperback books were there?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904" y="3298187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8972" y="4408986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7457" y="5489287"/>
            <a:ext cx="9431575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Olivia’s family went to the natural history museum. Her mom drove part of the way, and her dad drove the rest of the way.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Her mom drove 76 miles.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Her dad drove 24 miles.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far away is the museum?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5182" y="2806513"/>
            <a:ext cx="7616142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9201" y="4027990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9756" y="5108291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4910" cy="73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Payten baked chocolate and vanilla cupcakes.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baked 53 chocolate cupcakes. 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Then she baked 28 vanilla cupcakes.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many more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chocolate cupcakes did she bake than vanilla cupcakes?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175138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396615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6571" y="4476916"/>
            <a:ext cx="9361442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Jackson had to study for a history test and a science test. His teacher gave him a study guide for both tests.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51 questions on his history study guide.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37 questions on his science study guide.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fewer questions were on the science study guide?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0"/>
            <a:ext cx="8611568" cy="1154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6" y="4169229"/>
            <a:ext cx="9198156" cy="1228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6806" y="5565488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Michael and James checked their assignment list on Google Classroom.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Michael had 35 assignments to complete. 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James had 18 assignments to finish.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many more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assignments did Michael have than James?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913" y="2164252"/>
            <a:ext cx="9394099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385729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115" y="4466030"/>
            <a:ext cx="9317898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dad and I went hiking and noticed some really tall trees. One tree appeared to be taller than the other, so we measured them.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Tulip Poplar tree was 77 feet tall.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Maple tree was 39 feet tall.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much taller was the Tulip Poplar tree?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9044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41259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52062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Gabriella planted a flower garden with roses and tulips.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grew 88 roses.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Yesterday, she counted 179 tulips.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more tulips than roses did Gabriella plant?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22738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44215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24516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Evelyn used rubber bands to make bracelets with. She had lime and teal rubber bands.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had 51 rubber bands.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had 19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fewer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lime than teal rubber bands.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lime rubber bands did Evelyn have?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5162716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Alexander and Mateo have marble collections. Mateo has more marbles than Alexander.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Mateo has 49 marbles.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has 17 more marbles than Alexander.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marbles does Alexander have?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Avery went to the pet store and saw some hamsters. She saw more hamsters than guinea pigs.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Avery saw 41 hamsters.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saw 16 more hamsters than guinea pigs.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guinea pigs did Avery see?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Liam ran around the track several times. He took a little break and continued running around the track. 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After Liam’s rest, he ran 16 laps.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ran 19 laps before he took a break.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laps did Liam run?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514" y="2784741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201" y="4006218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Aubrey and Jacob took pictures on their family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acation. Aubrey took more pictures than Jacob.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Aubrey took 36 more pictures than Jacob.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took 71 pictures on vacation.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pictures did Jacob take on his vacation?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99" y="2675881"/>
            <a:ext cx="9383213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1" y="4977659"/>
            <a:ext cx="9307012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Ryan hosted a backyard Bar-B-Que. He cooked more hamburgers than hotdogs.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cooked 51 more hamburgers than hotdogs.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cooked 109 hamburgers.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hotdogs did he cook?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2186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4401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5204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4910" cy="73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Ella and Camilla practiced pitching yesterday. Ella threw more pitches than Camilla.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Camilla threw 46 pitches.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Ella threw 38 more pitches than Camilla.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pitches did Ella throw?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Benjamin and Daniel played in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some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basketball games. Daniel scored more points than Benjamin.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Daniel scored 47 more points than Benjamin.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Benjamin scored 74 points.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points did Daniel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score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159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fans in the stadium for both the home and away football teams. There were more fans for the home team than the visiting team.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139 people there for the visiting team.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home team had 209 more fans than the visiting team.</a:t>
            </a:r>
          </a:p>
          <a:p>
            <a:pPr algn="ctr"/>
            <a:endParaRPr lang="en-US" sz="32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fans were there for the home team?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509" y="3254942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086" y="4789714"/>
            <a:ext cx="9198156" cy="1194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344" y="5998028"/>
            <a:ext cx="9457898" cy="982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Jake and Colin played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in a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football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games.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Jake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scored more points than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Colin.</a:t>
            </a:r>
            <a:endParaRPr lang="en-US" sz="3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Jake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scored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5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8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more points than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Colin.</a:t>
            </a:r>
            <a:endParaRPr lang="en-US" sz="3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Colin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scored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63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points.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points did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Jake score?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Camilla and Nora had a lemonade stand. Camilla used more lemons for her lemonade than Nora used.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Camilla used 136 more lemons than Nora.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Nora used 209 lemons.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lemons did Camilla use in the lemonade? 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343" y="2675881"/>
            <a:ext cx="9252857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Mr. Ashworth placed his students’ desks in  small groups.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six groups of desks.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four desks in each group.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desks were in Mr. Ashworth’s classroom? 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22738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44215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24516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was a pod of dolphins swimming in the ocean. A few more dolphins swam over and joined them. 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26 dolphins joined the pod of dolphins.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49 dolphins in the pod.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dolphins were there in all?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78474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201" y="4006218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aunt purchased several boxes of shoes.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two shoes in each box.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purchased nine boxes of shoes.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shoes did my aunt buy? 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55395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76872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57173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 went to the local bakery and saw several plates of my favorite cookies.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eight plates of cookies.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six cookies on each plate.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cookies did I count?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077167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298644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378945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4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teacher bought new boxes of markers. All of our markers were dried out.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10 markers in each box.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teacher purchased 5 boxes of markers.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markers did my teacher buy?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44510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65987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46288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florist made a few small bouquets of red roses.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used seven vases for the bouquets.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placed nine red roses in each of the vases.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roses did the florist use in the bouquets?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049430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270907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677594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4910" cy="73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chairs arranged in tables at the banquet hall.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56 chairs in the banquet hall.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chairs were equally placed around seven tables.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chairs were at each table?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088050"/>
            <a:ext cx="9137934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309527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389828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 wanted to learn how to make balloon animals. I bought some bags of balloons.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 bought 36 total balloons.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 bought four bags of balloons.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balloons were in each bag?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0662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2877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3680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Mr. Hall bought crayons for his classroom. All of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other crayons had broken.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bought nine boxes of crayons.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72 crayons in all.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crayons were in each box?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077167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298644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378945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Will picked peaches last weekend. He placed the peaches in little wooden crates.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picked 48 peaches.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placed the peaches in eight crates.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peaches were in each crate?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588793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10270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115" y="4890571"/>
            <a:ext cx="914400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Jack completed a STEM project using toothpicks. The toothpicks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came </a:t>
            </a:r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in small boxes.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had 10 boxes of toothpicks.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Jack used 100 toothpicks for the project.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toothpicks were in each box?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" y="0"/>
            <a:ext cx="1005142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several students signed up for the basketball team.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42 students signed up for basketball.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seven students on each team.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basketball teams were there?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196909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344" y="3418386"/>
            <a:ext cx="9560689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1887" y="4498687"/>
            <a:ext cx="9203248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At the grocery store we bought packs of cat food for our cat.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six cans of cat food in each pack of cat food.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We bought 30 cans of cat food.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packs of cat food did we buy?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985" y="2120708"/>
            <a:ext cx="8789044" cy="12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8086" y="3342186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8344" y="4563663"/>
            <a:ext cx="9457898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dad was cutting firewood. He placed the logs into equal groups.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dad cut 90 logs.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placed the logs in bundles of 10.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bundles of wood did my dad cut for our fireplace?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000967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222444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302745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Last weekend we got up early in the morning to watch geese fly to our pond. We were surprised the geese flew in groups.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We saw 24 geese that weekend.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They flew in groups of four.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groups of geese did we see?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839167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4060644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5140945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Emily bought boxes of flameless candles for her house. The candles were grouped into boxes.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three candles in each box.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bought 27 candles.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boxes of flameless candles did Emily buy?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53814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9229" y="4977659"/>
            <a:ext cx="9328784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Abigail had a sticker book. She arranged her stickers in rows and columns.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six rows of stickers.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had 25 stickers in each row.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stickers did Abigail place in her sticker book?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344" y="3897358"/>
            <a:ext cx="9479669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mom placed our family photos on the wall for a beautiful display.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seven rows of pictures.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nine pictures in each row.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pictures did my mom hang on the wall for the display?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033624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255101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0115" y="4335402"/>
            <a:ext cx="922502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My class at school planted a new vegetable garden.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four rows of plants.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We planted 50 vegetables in each row.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vegetables did we plant in the class garden?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19900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2115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7457" y="4291859"/>
            <a:ext cx="9318172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19" y="439838"/>
            <a:ext cx="9375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Emma and Noah went bird watching. Emma saw some birds, and Noah spotted some birds too. 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Noah found 24 birds.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We saw 50 birds in all.</a:t>
            </a:r>
          </a:p>
          <a:p>
            <a:pPr algn="ctr"/>
            <a:endParaRPr lang="en-US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birds did Emma see?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4514" y="2784741"/>
            <a:ext cx="7986810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201" y="4006218"/>
            <a:ext cx="866943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9756" y="5086519"/>
            <a:ext cx="8690660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Mrs. Royal decided to place her students’ desks into rows.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three rows of desks.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placed nine desks in each row.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desks were in Mrs. Royal’s classroom?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044510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265987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346288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I drew a rectangle with sidewalk chalk.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rectangle was 50 inches long.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rectangle was eight inches wide.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What was the area of the rectangle?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1532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2754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3834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" y="0"/>
            <a:ext cx="10054910" cy="73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grocery store placed the soup cans on the shelf.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four shelves of soup cans in the store.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56 cans of soup.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cans of soup were on each shelf?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2175138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3396615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4596661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bakery placed their cupcakes on display at the store.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four shelves of cupcakes at the bakery.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67 cupcakes.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cupcakes were on each shelf?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153367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374844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3915" y="4455145"/>
            <a:ext cx="9394098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Leo collects baseball cards and arranges them in equal rows.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has 48 baseball cards.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placed the 48 cards in equal rows.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baseball cards are in each row?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1913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135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215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Abigail reorganized the shoes in her closet. She placed them in equal rows on the shelves in her closet.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Abigail has 54 shoes.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She has three shelves of shoes in her closet.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shoes are on each shelf?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Jayce wanted to lay bricks around the front of his house. He wanted to place them into equal rows.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has 88 bricks to place in front of his house.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He laid four rows of bricks.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bricks were in each row?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756" y="2675881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9857" y="3897358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9857" y="4977659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"/>
            <a:ext cx="10058400" cy="7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58408" y="-1307939"/>
            <a:ext cx="7106855" cy="9931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344" y="439838"/>
            <a:ext cx="95606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 cafeteria had stacks of lunch trays. 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There were 93 lunch trays.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They were placed in three stacks.</a:t>
            </a: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3600" dirty="0" smtClean="0">
                <a:latin typeface="Century Gothic" charset="0"/>
                <a:ea typeface="Century Gothic" charset="0"/>
                <a:cs typeface="Century Gothic" charset="0"/>
              </a:rPr>
              <a:t>How many lunch trays were in each stack?</a:t>
            </a:r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36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776" y="1478452"/>
            <a:ext cx="8611568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0877" y="2699929"/>
            <a:ext cx="9198156" cy="101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0877" y="3780230"/>
            <a:ext cx="9024257" cy="133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13173</TotalTime>
  <Words>4216</Words>
  <Application>Microsoft Macintosh PowerPoint</Application>
  <PresentationFormat>Custom</PresentationFormat>
  <Paragraphs>726</Paragraphs>
  <Slides>121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6" baseType="lpstr">
      <vt:lpstr>Calibri</vt:lpstr>
      <vt:lpstr>Calibri Light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Hammond</dc:creator>
  <cp:lastModifiedBy>Ashleigh Swinford</cp:lastModifiedBy>
  <cp:revision>205</cp:revision>
  <cp:lastPrinted>2019-01-20T21:11:33Z</cp:lastPrinted>
  <dcterms:created xsi:type="dcterms:W3CDTF">2017-12-31T19:36:50Z</dcterms:created>
  <dcterms:modified xsi:type="dcterms:W3CDTF">2019-01-21T19:06:42Z</dcterms:modified>
</cp:coreProperties>
</file>